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1" r:id="rId3"/>
    <p:sldId id="257" r:id="rId4"/>
    <p:sldId id="258" r:id="rId5"/>
    <p:sldId id="259" r:id="rId6"/>
    <p:sldId id="262"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62CC2-5FE6-370A-939A-480B3CA72B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62F3D5A-C191-5E35-9BA3-BF9A0822DB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9535B4-8CF7-4A59-CD97-43A8B0452F3E}"/>
              </a:ext>
            </a:extLst>
          </p:cNvPr>
          <p:cNvSpPr>
            <a:spLocks noGrp="1"/>
          </p:cNvSpPr>
          <p:nvPr>
            <p:ph type="dt" sz="half" idx="10"/>
          </p:nvPr>
        </p:nvSpPr>
        <p:spPr/>
        <p:txBody>
          <a:bodyPr/>
          <a:lstStyle/>
          <a:p>
            <a:fld id="{11A06461-D6D8-4B95-99AC-D86598157D65}" type="datetimeFigureOut">
              <a:rPr lang="en-US" smtClean="0"/>
              <a:t>11/6/2023</a:t>
            </a:fld>
            <a:endParaRPr lang="en-US"/>
          </a:p>
        </p:txBody>
      </p:sp>
      <p:sp>
        <p:nvSpPr>
          <p:cNvPr id="5" name="Footer Placeholder 4">
            <a:extLst>
              <a:ext uri="{FF2B5EF4-FFF2-40B4-BE49-F238E27FC236}">
                <a16:creationId xmlns:a16="http://schemas.microsoft.com/office/drawing/2014/main" id="{49CA0A33-468B-9AD8-15B6-8A49120EC1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643B23-413A-D7C9-1449-C03BF1027887}"/>
              </a:ext>
            </a:extLst>
          </p:cNvPr>
          <p:cNvSpPr>
            <a:spLocks noGrp="1"/>
          </p:cNvSpPr>
          <p:nvPr>
            <p:ph type="sldNum" sz="quarter" idx="12"/>
          </p:nvPr>
        </p:nvSpPr>
        <p:spPr/>
        <p:txBody>
          <a:bodyPr/>
          <a:lstStyle/>
          <a:p>
            <a:fld id="{A86D39AA-1886-4256-87E6-C03F808C320D}" type="slidenum">
              <a:rPr lang="en-US" smtClean="0"/>
              <a:t>‹#›</a:t>
            </a:fld>
            <a:endParaRPr lang="en-US"/>
          </a:p>
        </p:txBody>
      </p:sp>
    </p:spTree>
    <p:extLst>
      <p:ext uri="{BB962C8B-B14F-4D97-AF65-F5344CB8AC3E}">
        <p14:creationId xmlns:p14="http://schemas.microsoft.com/office/powerpoint/2010/main" val="3974185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6D5E4-C502-6503-A831-257667D7B3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354CB5-785C-6F72-A041-7A71AA1122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09BA26-4751-10DA-54C7-66750D37E0C7}"/>
              </a:ext>
            </a:extLst>
          </p:cNvPr>
          <p:cNvSpPr>
            <a:spLocks noGrp="1"/>
          </p:cNvSpPr>
          <p:nvPr>
            <p:ph type="dt" sz="half" idx="10"/>
          </p:nvPr>
        </p:nvSpPr>
        <p:spPr/>
        <p:txBody>
          <a:bodyPr/>
          <a:lstStyle/>
          <a:p>
            <a:fld id="{11A06461-D6D8-4B95-99AC-D86598157D65}" type="datetimeFigureOut">
              <a:rPr lang="en-US" smtClean="0"/>
              <a:t>11/6/2023</a:t>
            </a:fld>
            <a:endParaRPr lang="en-US"/>
          </a:p>
        </p:txBody>
      </p:sp>
      <p:sp>
        <p:nvSpPr>
          <p:cNvPr id="5" name="Footer Placeholder 4">
            <a:extLst>
              <a:ext uri="{FF2B5EF4-FFF2-40B4-BE49-F238E27FC236}">
                <a16:creationId xmlns:a16="http://schemas.microsoft.com/office/drawing/2014/main" id="{09CDA930-0D18-D505-6387-9B8132CF33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AA95F4-2D22-A463-427D-A0B80B03D546}"/>
              </a:ext>
            </a:extLst>
          </p:cNvPr>
          <p:cNvSpPr>
            <a:spLocks noGrp="1"/>
          </p:cNvSpPr>
          <p:nvPr>
            <p:ph type="sldNum" sz="quarter" idx="12"/>
          </p:nvPr>
        </p:nvSpPr>
        <p:spPr/>
        <p:txBody>
          <a:bodyPr/>
          <a:lstStyle/>
          <a:p>
            <a:fld id="{A86D39AA-1886-4256-87E6-C03F808C320D}" type="slidenum">
              <a:rPr lang="en-US" smtClean="0"/>
              <a:t>‹#›</a:t>
            </a:fld>
            <a:endParaRPr lang="en-US"/>
          </a:p>
        </p:txBody>
      </p:sp>
    </p:spTree>
    <p:extLst>
      <p:ext uri="{BB962C8B-B14F-4D97-AF65-F5344CB8AC3E}">
        <p14:creationId xmlns:p14="http://schemas.microsoft.com/office/powerpoint/2010/main" val="2548655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75D76B-889E-649A-8CC6-197A5FF9EA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B92AAB-257D-AB3D-F157-D6246ACD2A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AE9429-F59C-5CFC-EBA3-3D4A1E5AC8FA}"/>
              </a:ext>
            </a:extLst>
          </p:cNvPr>
          <p:cNvSpPr>
            <a:spLocks noGrp="1"/>
          </p:cNvSpPr>
          <p:nvPr>
            <p:ph type="dt" sz="half" idx="10"/>
          </p:nvPr>
        </p:nvSpPr>
        <p:spPr/>
        <p:txBody>
          <a:bodyPr/>
          <a:lstStyle/>
          <a:p>
            <a:fld id="{11A06461-D6D8-4B95-99AC-D86598157D65}" type="datetimeFigureOut">
              <a:rPr lang="en-US" smtClean="0"/>
              <a:t>11/6/2023</a:t>
            </a:fld>
            <a:endParaRPr lang="en-US"/>
          </a:p>
        </p:txBody>
      </p:sp>
      <p:sp>
        <p:nvSpPr>
          <p:cNvPr id="5" name="Footer Placeholder 4">
            <a:extLst>
              <a:ext uri="{FF2B5EF4-FFF2-40B4-BE49-F238E27FC236}">
                <a16:creationId xmlns:a16="http://schemas.microsoft.com/office/drawing/2014/main" id="{3A9918F4-7995-C73A-4EC0-4DDC16370D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7E3770-D3BC-4CB1-E244-11ABE51D4CB9}"/>
              </a:ext>
            </a:extLst>
          </p:cNvPr>
          <p:cNvSpPr>
            <a:spLocks noGrp="1"/>
          </p:cNvSpPr>
          <p:nvPr>
            <p:ph type="sldNum" sz="quarter" idx="12"/>
          </p:nvPr>
        </p:nvSpPr>
        <p:spPr/>
        <p:txBody>
          <a:bodyPr/>
          <a:lstStyle/>
          <a:p>
            <a:fld id="{A86D39AA-1886-4256-87E6-C03F808C320D}" type="slidenum">
              <a:rPr lang="en-US" smtClean="0"/>
              <a:t>‹#›</a:t>
            </a:fld>
            <a:endParaRPr lang="en-US"/>
          </a:p>
        </p:txBody>
      </p:sp>
    </p:spTree>
    <p:extLst>
      <p:ext uri="{BB962C8B-B14F-4D97-AF65-F5344CB8AC3E}">
        <p14:creationId xmlns:p14="http://schemas.microsoft.com/office/powerpoint/2010/main" val="3564026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1EAEB-1803-EC6D-053B-AA26CF8CA1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9BBA28-0A06-55B4-D39E-8B54C5C3D8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F546B3-FA61-7C0E-4F4A-261ECAFBE8C6}"/>
              </a:ext>
            </a:extLst>
          </p:cNvPr>
          <p:cNvSpPr>
            <a:spLocks noGrp="1"/>
          </p:cNvSpPr>
          <p:nvPr>
            <p:ph type="dt" sz="half" idx="10"/>
          </p:nvPr>
        </p:nvSpPr>
        <p:spPr/>
        <p:txBody>
          <a:bodyPr/>
          <a:lstStyle/>
          <a:p>
            <a:fld id="{11A06461-D6D8-4B95-99AC-D86598157D65}" type="datetimeFigureOut">
              <a:rPr lang="en-US" smtClean="0"/>
              <a:t>11/6/2023</a:t>
            </a:fld>
            <a:endParaRPr lang="en-US"/>
          </a:p>
        </p:txBody>
      </p:sp>
      <p:sp>
        <p:nvSpPr>
          <p:cNvPr id="5" name="Footer Placeholder 4">
            <a:extLst>
              <a:ext uri="{FF2B5EF4-FFF2-40B4-BE49-F238E27FC236}">
                <a16:creationId xmlns:a16="http://schemas.microsoft.com/office/drawing/2014/main" id="{C145565F-B664-4093-9ACA-27E1726232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DD009F-1A01-9267-F31F-4CE368A542D0}"/>
              </a:ext>
            </a:extLst>
          </p:cNvPr>
          <p:cNvSpPr>
            <a:spLocks noGrp="1"/>
          </p:cNvSpPr>
          <p:nvPr>
            <p:ph type="sldNum" sz="quarter" idx="12"/>
          </p:nvPr>
        </p:nvSpPr>
        <p:spPr/>
        <p:txBody>
          <a:bodyPr/>
          <a:lstStyle/>
          <a:p>
            <a:fld id="{A86D39AA-1886-4256-87E6-C03F808C320D}" type="slidenum">
              <a:rPr lang="en-US" smtClean="0"/>
              <a:t>‹#›</a:t>
            </a:fld>
            <a:endParaRPr lang="en-US"/>
          </a:p>
        </p:txBody>
      </p:sp>
    </p:spTree>
    <p:extLst>
      <p:ext uri="{BB962C8B-B14F-4D97-AF65-F5344CB8AC3E}">
        <p14:creationId xmlns:p14="http://schemas.microsoft.com/office/powerpoint/2010/main" val="2467942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551C8-A3A4-129C-6484-13E1008AB9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7781D8-D6FC-A28D-69A4-CFED6FBE00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593886-5A3B-B304-D6AE-6626FC7224B6}"/>
              </a:ext>
            </a:extLst>
          </p:cNvPr>
          <p:cNvSpPr>
            <a:spLocks noGrp="1"/>
          </p:cNvSpPr>
          <p:nvPr>
            <p:ph type="dt" sz="half" idx="10"/>
          </p:nvPr>
        </p:nvSpPr>
        <p:spPr/>
        <p:txBody>
          <a:bodyPr/>
          <a:lstStyle/>
          <a:p>
            <a:fld id="{11A06461-D6D8-4B95-99AC-D86598157D65}" type="datetimeFigureOut">
              <a:rPr lang="en-US" smtClean="0"/>
              <a:t>11/6/2023</a:t>
            </a:fld>
            <a:endParaRPr lang="en-US"/>
          </a:p>
        </p:txBody>
      </p:sp>
      <p:sp>
        <p:nvSpPr>
          <p:cNvPr id="5" name="Footer Placeholder 4">
            <a:extLst>
              <a:ext uri="{FF2B5EF4-FFF2-40B4-BE49-F238E27FC236}">
                <a16:creationId xmlns:a16="http://schemas.microsoft.com/office/drawing/2014/main" id="{494D2940-F5DF-AD44-86F6-E517C2F88C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8646A4-A367-31A2-5828-6F9E34CC481A}"/>
              </a:ext>
            </a:extLst>
          </p:cNvPr>
          <p:cNvSpPr>
            <a:spLocks noGrp="1"/>
          </p:cNvSpPr>
          <p:nvPr>
            <p:ph type="sldNum" sz="quarter" idx="12"/>
          </p:nvPr>
        </p:nvSpPr>
        <p:spPr/>
        <p:txBody>
          <a:bodyPr/>
          <a:lstStyle/>
          <a:p>
            <a:fld id="{A86D39AA-1886-4256-87E6-C03F808C320D}" type="slidenum">
              <a:rPr lang="en-US" smtClean="0"/>
              <a:t>‹#›</a:t>
            </a:fld>
            <a:endParaRPr lang="en-US"/>
          </a:p>
        </p:txBody>
      </p:sp>
    </p:spTree>
    <p:extLst>
      <p:ext uri="{BB962C8B-B14F-4D97-AF65-F5344CB8AC3E}">
        <p14:creationId xmlns:p14="http://schemas.microsoft.com/office/powerpoint/2010/main" val="2737978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244BA-7C65-4EB3-4EC2-0E7BA5814E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C445A4-E6DF-7CFD-E324-1F3A720AAF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3E3B21-9EE1-67DC-19B8-97757D15CC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B1ABB2-0992-1B6D-33C3-3F275A72424C}"/>
              </a:ext>
            </a:extLst>
          </p:cNvPr>
          <p:cNvSpPr>
            <a:spLocks noGrp="1"/>
          </p:cNvSpPr>
          <p:nvPr>
            <p:ph type="dt" sz="half" idx="10"/>
          </p:nvPr>
        </p:nvSpPr>
        <p:spPr/>
        <p:txBody>
          <a:bodyPr/>
          <a:lstStyle/>
          <a:p>
            <a:fld id="{11A06461-D6D8-4B95-99AC-D86598157D65}" type="datetimeFigureOut">
              <a:rPr lang="en-US" smtClean="0"/>
              <a:t>11/6/2023</a:t>
            </a:fld>
            <a:endParaRPr lang="en-US"/>
          </a:p>
        </p:txBody>
      </p:sp>
      <p:sp>
        <p:nvSpPr>
          <p:cNvPr id="6" name="Footer Placeholder 5">
            <a:extLst>
              <a:ext uri="{FF2B5EF4-FFF2-40B4-BE49-F238E27FC236}">
                <a16:creationId xmlns:a16="http://schemas.microsoft.com/office/drawing/2014/main" id="{2A87A63F-7AE1-2F93-54B9-0716C96099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5AEBD8-CAD5-4AFA-35E6-AFD1A01A2EE5}"/>
              </a:ext>
            </a:extLst>
          </p:cNvPr>
          <p:cNvSpPr>
            <a:spLocks noGrp="1"/>
          </p:cNvSpPr>
          <p:nvPr>
            <p:ph type="sldNum" sz="quarter" idx="12"/>
          </p:nvPr>
        </p:nvSpPr>
        <p:spPr/>
        <p:txBody>
          <a:bodyPr/>
          <a:lstStyle/>
          <a:p>
            <a:fld id="{A86D39AA-1886-4256-87E6-C03F808C320D}" type="slidenum">
              <a:rPr lang="en-US" smtClean="0"/>
              <a:t>‹#›</a:t>
            </a:fld>
            <a:endParaRPr lang="en-US"/>
          </a:p>
        </p:txBody>
      </p:sp>
    </p:spTree>
    <p:extLst>
      <p:ext uri="{BB962C8B-B14F-4D97-AF65-F5344CB8AC3E}">
        <p14:creationId xmlns:p14="http://schemas.microsoft.com/office/powerpoint/2010/main" val="1196767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9FE42-F407-D76E-FDE3-243B3624E9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EFEB21-D28D-A389-4550-C51F600589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DCEA55-B88B-5C60-9FCD-3A9BD071C1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943EFF-737B-ECA3-7207-6FDA0762F8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688B4A-2DFA-0BC2-6259-658B7DC436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BB59D4-FDE4-995B-3DB4-46706807AF2B}"/>
              </a:ext>
            </a:extLst>
          </p:cNvPr>
          <p:cNvSpPr>
            <a:spLocks noGrp="1"/>
          </p:cNvSpPr>
          <p:nvPr>
            <p:ph type="dt" sz="half" idx="10"/>
          </p:nvPr>
        </p:nvSpPr>
        <p:spPr/>
        <p:txBody>
          <a:bodyPr/>
          <a:lstStyle/>
          <a:p>
            <a:fld id="{11A06461-D6D8-4B95-99AC-D86598157D65}" type="datetimeFigureOut">
              <a:rPr lang="en-US" smtClean="0"/>
              <a:t>11/6/2023</a:t>
            </a:fld>
            <a:endParaRPr lang="en-US"/>
          </a:p>
        </p:txBody>
      </p:sp>
      <p:sp>
        <p:nvSpPr>
          <p:cNvPr id="8" name="Footer Placeholder 7">
            <a:extLst>
              <a:ext uri="{FF2B5EF4-FFF2-40B4-BE49-F238E27FC236}">
                <a16:creationId xmlns:a16="http://schemas.microsoft.com/office/drawing/2014/main" id="{14A8BF37-2FBC-2661-E440-946FC2BF2D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CFED17-5E4F-182F-AD36-F3D04E31B8DC}"/>
              </a:ext>
            </a:extLst>
          </p:cNvPr>
          <p:cNvSpPr>
            <a:spLocks noGrp="1"/>
          </p:cNvSpPr>
          <p:nvPr>
            <p:ph type="sldNum" sz="quarter" idx="12"/>
          </p:nvPr>
        </p:nvSpPr>
        <p:spPr/>
        <p:txBody>
          <a:bodyPr/>
          <a:lstStyle/>
          <a:p>
            <a:fld id="{A86D39AA-1886-4256-87E6-C03F808C320D}" type="slidenum">
              <a:rPr lang="en-US" smtClean="0"/>
              <a:t>‹#›</a:t>
            </a:fld>
            <a:endParaRPr lang="en-US"/>
          </a:p>
        </p:txBody>
      </p:sp>
    </p:spTree>
    <p:extLst>
      <p:ext uri="{BB962C8B-B14F-4D97-AF65-F5344CB8AC3E}">
        <p14:creationId xmlns:p14="http://schemas.microsoft.com/office/powerpoint/2010/main" val="899194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028C2-E5E1-4A1E-C976-8F9E0BDDB2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98869E-7F43-BBFE-A0A3-2FF4952D602B}"/>
              </a:ext>
            </a:extLst>
          </p:cNvPr>
          <p:cNvSpPr>
            <a:spLocks noGrp="1"/>
          </p:cNvSpPr>
          <p:nvPr>
            <p:ph type="dt" sz="half" idx="10"/>
          </p:nvPr>
        </p:nvSpPr>
        <p:spPr/>
        <p:txBody>
          <a:bodyPr/>
          <a:lstStyle/>
          <a:p>
            <a:fld id="{11A06461-D6D8-4B95-99AC-D86598157D65}" type="datetimeFigureOut">
              <a:rPr lang="en-US" smtClean="0"/>
              <a:t>11/6/2023</a:t>
            </a:fld>
            <a:endParaRPr lang="en-US"/>
          </a:p>
        </p:txBody>
      </p:sp>
      <p:sp>
        <p:nvSpPr>
          <p:cNvPr id="4" name="Footer Placeholder 3">
            <a:extLst>
              <a:ext uri="{FF2B5EF4-FFF2-40B4-BE49-F238E27FC236}">
                <a16:creationId xmlns:a16="http://schemas.microsoft.com/office/drawing/2014/main" id="{17FC8CC7-483E-6751-639D-B02E57668AD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4CE580-ACD7-D678-9C21-67D44F9EEB85}"/>
              </a:ext>
            </a:extLst>
          </p:cNvPr>
          <p:cNvSpPr>
            <a:spLocks noGrp="1"/>
          </p:cNvSpPr>
          <p:nvPr>
            <p:ph type="sldNum" sz="quarter" idx="12"/>
          </p:nvPr>
        </p:nvSpPr>
        <p:spPr/>
        <p:txBody>
          <a:bodyPr/>
          <a:lstStyle/>
          <a:p>
            <a:fld id="{A86D39AA-1886-4256-87E6-C03F808C320D}" type="slidenum">
              <a:rPr lang="en-US" smtClean="0"/>
              <a:t>‹#›</a:t>
            </a:fld>
            <a:endParaRPr lang="en-US"/>
          </a:p>
        </p:txBody>
      </p:sp>
    </p:spTree>
    <p:extLst>
      <p:ext uri="{BB962C8B-B14F-4D97-AF65-F5344CB8AC3E}">
        <p14:creationId xmlns:p14="http://schemas.microsoft.com/office/powerpoint/2010/main" val="2068719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A3BB64-D557-F71A-78B4-1435B7CBED15}"/>
              </a:ext>
            </a:extLst>
          </p:cNvPr>
          <p:cNvSpPr>
            <a:spLocks noGrp="1"/>
          </p:cNvSpPr>
          <p:nvPr>
            <p:ph type="dt" sz="half" idx="10"/>
          </p:nvPr>
        </p:nvSpPr>
        <p:spPr/>
        <p:txBody>
          <a:bodyPr/>
          <a:lstStyle/>
          <a:p>
            <a:fld id="{11A06461-D6D8-4B95-99AC-D86598157D65}" type="datetimeFigureOut">
              <a:rPr lang="en-US" smtClean="0"/>
              <a:t>11/6/2023</a:t>
            </a:fld>
            <a:endParaRPr lang="en-US"/>
          </a:p>
        </p:txBody>
      </p:sp>
      <p:sp>
        <p:nvSpPr>
          <p:cNvPr id="3" name="Footer Placeholder 2">
            <a:extLst>
              <a:ext uri="{FF2B5EF4-FFF2-40B4-BE49-F238E27FC236}">
                <a16:creationId xmlns:a16="http://schemas.microsoft.com/office/drawing/2014/main" id="{867D3DCC-4C67-269A-0A8A-2E9AAF91D0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9713B9-38F5-C3C0-832D-FBD844C4AE41}"/>
              </a:ext>
            </a:extLst>
          </p:cNvPr>
          <p:cNvSpPr>
            <a:spLocks noGrp="1"/>
          </p:cNvSpPr>
          <p:nvPr>
            <p:ph type="sldNum" sz="quarter" idx="12"/>
          </p:nvPr>
        </p:nvSpPr>
        <p:spPr/>
        <p:txBody>
          <a:bodyPr/>
          <a:lstStyle/>
          <a:p>
            <a:fld id="{A86D39AA-1886-4256-87E6-C03F808C320D}" type="slidenum">
              <a:rPr lang="en-US" smtClean="0"/>
              <a:t>‹#›</a:t>
            </a:fld>
            <a:endParaRPr lang="en-US"/>
          </a:p>
        </p:txBody>
      </p:sp>
    </p:spTree>
    <p:extLst>
      <p:ext uri="{BB962C8B-B14F-4D97-AF65-F5344CB8AC3E}">
        <p14:creationId xmlns:p14="http://schemas.microsoft.com/office/powerpoint/2010/main" val="3862309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2B8F0-564E-A045-DE38-B4EB70EBF4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6392F6-AA2A-CF74-0831-AB18D734FD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99EB55-1B0C-EC51-1172-89CBE7F5AD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40BD95-4105-E046-730E-30528F680C90}"/>
              </a:ext>
            </a:extLst>
          </p:cNvPr>
          <p:cNvSpPr>
            <a:spLocks noGrp="1"/>
          </p:cNvSpPr>
          <p:nvPr>
            <p:ph type="dt" sz="half" idx="10"/>
          </p:nvPr>
        </p:nvSpPr>
        <p:spPr/>
        <p:txBody>
          <a:bodyPr/>
          <a:lstStyle/>
          <a:p>
            <a:fld id="{11A06461-D6D8-4B95-99AC-D86598157D65}" type="datetimeFigureOut">
              <a:rPr lang="en-US" smtClean="0"/>
              <a:t>11/6/2023</a:t>
            </a:fld>
            <a:endParaRPr lang="en-US"/>
          </a:p>
        </p:txBody>
      </p:sp>
      <p:sp>
        <p:nvSpPr>
          <p:cNvPr id="6" name="Footer Placeholder 5">
            <a:extLst>
              <a:ext uri="{FF2B5EF4-FFF2-40B4-BE49-F238E27FC236}">
                <a16:creationId xmlns:a16="http://schemas.microsoft.com/office/drawing/2014/main" id="{B2BB6DA8-9916-8857-FD4A-2437C27939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20F33E-7EA0-CD9B-80FF-477CFC357A74}"/>
              </a:ext>
            </a:extLst>
          </p:cNvPr>
          <p:cNvSpPr>
            <a:spLocks noGrp="1"/>
          </p:cNvSpPr>
          <p:nvPr>
            <p:ph type="sldNum" sz="quarter" idx="12"/>
          </p:nvPr>
        </p:nvSpPr>
        <p:spPr/>
        <p:txBody>
          <a:bodyPr/>
          <a:lstStyle/>
          <a:p>
            <a:fld id="{A86D39AA-1886-4256-87E6-C03F808C320D}" type="slidenum">
              <a:rPr lang="en-US" smtClean="0"/>
              <a:t>‹#›</a:t>
            </a:fld>
            <a:endParaRPr lang="en-US"/>
          </a:p>
        </p:txBody>
      </p:sp>
    </p:spTree>
    <p:extLst>
      <p:ext uri="{BB962C8B-B14F-4D97-AF65-F5344CB8AC3E}">
        <p14:creationId xmlns:p14="http://schemas.microsoft.com/office/powerpoint/2010/main" val="24894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33B3F-344A-3F93-7960-A87A5D3FE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D60C0C-DB8C-1D2A-8B24-BC75EAAC00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BEB42D7-C369-93E9-5201-A2104E0FB8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6E242C-60FB-5696-3CF6-D60BB4400193}"/>
              </a:ext>
            </a:extLst>
          </p:cNvPr>
          <p:cNvSpPr>
            <a:spLocks noGrp="1"/>
          </p:cNvSpPr>
          <p:nvPr>
            <p:ph type="dt" sz="half" idx="10"/>
          </p:nvPr>
        </p:nvSpPr>
        <p:spPr/>
        <p:txBody>
          <a:bodyPr/>
          <a:lstStyle/>
          <a:p>
            <a:fld id="{11A06461-D6D8-4B95-99AC-D86598157D65}" type="datetimeFigureOut">
              <a:rPr lang="en-US" smtClean="0"/>
              <a:t>11/6/2023</a:t>
            </a:fld>
            <a:endParaRPr lang="en-US"/>
          </a:p>
        </p:txBody>
      </p:sp>
      <p:sp>
        <p:nvSpPr>
          <p:cNvPr id="6" name="Footer Placeholder 5">
            <a:extLst>
              <a:ext uri="{FF2B5EF4-FFF2-40B4-BE49-F238E27FC236}">
                <a16:creationId xmlns:a16="http://schemas.microsoft.com/office/drawing/2014/main" id="{1062B6F8-B96A-91A9-8997-7E50CA40C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42084F-5190-EBB2-C7A1-3618584E27BE}"/>
              </a:ext>
            </a:extLst>
          </p:cNvPr>
          <p:cNvSpPr>
            <a:spLocks noGrp="1"/>
          </p:cNvSpPr>
          <p:nvPr>
            <p:ph type="sldNum" sz="quarter" idx="12"/>
          </p:nvPr>
        </p:nvSpPr>
        <p:spPr/>
        <p:txBody>
          <a:bodyPr/>
          <a:lstStyle/>
          <a:p>
            <a:fld id="{A86D39AA-1886-4256-87E6-C03F808C320D}" type="slidenum">
              <a:rPr lang="en-US" smtClean="0"/>
              <a:t>‹#›</a:t>
            </a:fld>
            <a:endParaRPr lang="en-US"/>
          </a:p>
        </p:txBody>
      </p:sp>
    </p:spTree>
    <p:extLst>
      <p:ext uri="{BB962C8B-B14F-4D97-AF65-F5344CB8AC3E}">
        <p14:creationId xmlns:p14="http://schemas.microsoft.com/office/powerpoint/2010/main" val="1852163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50DC14-6C1D-878A-935E-95DD606E1D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A00334-9921-207C-7200-76FF0F0BFB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0115BB-3D87-2489-8CFB-BF90181C2E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A06461-D6D8-4B95-99AC-D86598157D65}" type="datetimeFigureOut">
              <a:rPr lang="en-US" smtClean="0"/>
              <a:t>11/6/2023</a:t>
            </a:fld>
            <a:endParaRPr lang="en-US"/>
          </a:p>
        </p:txBody>
      </p:sp>
      <p:sp>
        <p:nvSpPr>
          <p:cNvPr id="5" name="Footer Placeholder 4">
            <a:extLst>
              <a:ext uri="{FF2B5EF4-FFF2-40B4-BE49-F238E27FC236}">
                <a16:creationId xmlns:a16="http://schemas.microsoft.com/office/drawing/2014/main" id="{81181018-2D84-ADE3-5417-D3C101FA6A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4D25DB-DA8C-A14D-D4D9-21F0F8F36A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6D39AA-1886-4256-87E6-C03F808C320D}" type="slidenum">
              <a:rPr lang="en-US" smtClean="0"/>
              <a:t>‹#›</a:t>
            </a:fld>
            <a:endParaRPr lang="en-US"/>
          </a:p>
        </p:txBody>
      </p:sp>
    </p:spTree>
    <p:extLst>
      <p:ext uri="{BB962C8B-B14F-4D97-AF65-F5344CB8AC3E}">
        <p14:creationId xmlns:p14="http://schemas.microsoft.com/office/powerpoint/2010/main" val="2780511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87F6B3-4B8D-249D-19FA-1AD844214E18}"/>
              </a:ext>
            </a:extLst>
          </p:cNvPr>
          <p:cNvSpPr txBox="1"/>
          <p:nvPr/>
        </p:nvSpPr>
        <p:spPr>
          <a:xfrm>
            <a:off x="3673365" y="1545021"/>
            <a:ext cx="6747641" cy="3693319"/>
          </a:xfrm>
          <a:prstGeom prst="rect">
            <a:avLst/>
          </a:prstGeom>
          <a:noFill/>
        </p:spPr>
        <p:txBody>
          <a:bodyPr wrap="square" rtlCol="0">
            <a:spAutoFit/>
          </a:bodyPr>
          <a:lstStyle/>
          <a:p>
            <a:pPr algn="ctr" rtl="1"/>
            <a:endParaRPr lang="fa-IR" dirty="0"/>
          </a:p>
          <a:p>
            <a:pPr algn="ctr" rtl="1"/>
            <a:r>
              <a:rPr lang="fa-IR" sz="3600" b="1" dirty="0"/>
              <a:t>تشریح کد</a:t>
            </a:r>
            <a:r>
              <a:rPr lang="en-US" sz="3600" b="1" dirty="0"/>
              <a:t>SparesFPGA</a:t>
            </a:r>
            <a:endParaRPr lang="fa-IR" sz="3600" b="1" dirty="0"/>
          </a:p>
          <a:p>
            <a:pPr algn="ctr" rtl="1"/>
            <a:r>
              <a:rPr lang="fa-IR" sz="3600" b="1" dirty="0"/>
              <a:t> در لسلایدها ی بعدی  توضیح کد را مشاهده می کنید</a:t>
            </a:r>
          </a:p>
          <a:p>
            <a:pPr algn="ctr" rtl="1"/>
            <a:r>
              <a:rPr lang="fa-IR" sz="3600" b="1"/>
              <a:t>اسلاید های 1و2و3و4 تشریح الگوریتم کد و پلات و اسلاید 5و6 تشریح تقریبا خطبه خط کد</a:t>
            </a:r>
            <a:endParaRPr lang="en-US" sz="3600" b="1" dirty="0"/>
          </a:p>
        </p:txBody>
      </p:sp>
    </p:spTree>
    <p:extLst>
      <p:ext uri="{BB962C8B-B14F-4D97-AF65-F5344CB8AC3E}">
        <p14:creationId xmlns:p14="http://schemas.microsoft.com/office/powerpoint/2010/main" val="2895174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740E821-C858-C3C3-0A84-5D38B4CE4BC5}"/>
              </a:ext>
            </a:extLst>
          </p:cNvPr>
          <p:cNvSpPr txBox="1"/>
          <p:nvPr/>
        </p:nvSpPr>
        <p:spPr>
          <a:xfrm>
            <a:off x="1137744" y="945931"/>
            <a:ext cx="9916511" cy="10987623"/>
          </a:xfrm>
          <a:prstGeom prst="rect">
            <a:avLst/>
          </a:prstGeom>
          <a:noFill/>
        </p:spPr>
        <p:txBody>
          <a:bodyPr wrap="square" rtlCol="0">
            <a:spAutoFit/>
          </a:bodyPr>
          <a:lstStyle/>
          <a:p>
            <a:pPr algn="r" rtl="1"/>
            <a:r>
              <a:rPr lang="fa-IR" sz="2800" dirty="0"/>
              <a:t>در این کد، محاسبه تنک بودن بر اساس تحلیل طیف فرکانس انجام می‌شود. برای این کار، از نسبت تعداد عناصر غیر صفر به کل عناصر در طیف فرکانس استفاده می‌شود.</a:t>
            </a:r>
          </a:p>
          <a:p>
            <a:pPr algn="r" rtl="1"/>
            <a:endParaRPr lang="fa-IR" sz="2800" dirty="0"/>
          </a:p>
          <a:p>
            <a:pPr algn="r" rtl="1"/>
            <a:r>
              <a:rPr lang="en-US" sz="2800" dirty="0"/>
              <a:t>nonZeroElements = nnz(fft_magnitude);</a:t>
            </a:r>
          </a:p>
          <a:p>
            <a:pPr algn="r" rtl="1"/>
            <a:r>
              <a:rPr lang="fa-IR" sz="2800" dirty="0"/>
              <a:t>در این خط، تعداد عناصر غیر صفر در طیف فرکانس محاسبه می‌شود و در متغیر </a:t>
            </a:r>
            <a:r>
              <a:rPr lang="en-US" sz="2800" dirty="0"/>
              <a:t>nonZeroElements </a:t>
            </a:r>
            <a:r>
              <a:rPr lang="fa-IR" sz="2800" dirty="0"/>
              <a:t>ذخیره می‌شود.</a:t>
            </a:r>
          </a:p>
          <a:p>
            <a:pPr algn="r" rtl="1"/>
            <a:endParaRPr lang="fa-IR" sz="2800" dirty="0"/>
          </a:p>
          <a:p>
            <a:pPr algn="r" rtl="1"/>
            <a:r>
              <a:rPr lang="en-US" sz="2800" dirty="0"/>
              <a:t>totalElements = numel(fft_magnitude);</a:t>
            </a:r>
          </a:p>
          <a:p>
            <a:pPr algn="r" rtl="1"/>
            <a:r>
              <a:rPr lang="fa-IR" sz="2800" dirty="0"/>
              <a:t>تعداد کل عناصر در طیف فرکانس (شامل عناصر صفر و غیر صفر) محاسبه و در متغیر </a:t>
            </a:r>
            <a:r>
              <a:rPr lang="en-US" sz="2800" dirty="0"/>
              <a:t>totalElements </a:t>
            </a:r>
            <a:r>
              <a:rPr lang="fa-IR" sz="2800" dirty="0"/>
              <a:t>ذخیره می‌شود.</a:t>
            </a:r>
          </a:p>
          <a:p>
            <a:pPr algn="r" rtl="1"/>
            <a:endParaRPr lang="fa-IR" sz="2800" dirty="0"/>
          </a:p>
          <a:p>
            <a:pPr algn="r" rtl="1"/>
            <a:r>
              <a:rPr lang="en-US" sz="2800" dirty="0"/>
              <a:t>sparsityRatio = nonZeroElements / totalElements;</a:t>
            </a:r>
          </a:p>
          <a:p>
            <a:pPr algn="r" rtl="1"/>
            <a:r>
              <a:rPr lang="fa-IR" sz="2800" dirty="0"/>
              <a:t>سپس نسبت تعداد عناصر غیر صفر به کل عناصر محاسبه می‌شود و در متغیر </a:t>
            </a:r>
            <a:r>
              <a:rPr lang="en-US" sz="2800" dirty="0"/>
              <a:t>sparsityRatio </a:t>
            </a:r>
            <a:r>
              <a:rPr lang="fa-IR" sz="2800" dirty="0"/>
              <a:t>ذخیره می‌شود. این نسبت به عنوان یک اندیکاتور برای تنک بودن یا عدم تنک بودن سیگنال استفاده می‌شود.</a:t>
            </a:r>
          </a:p>
          <a:p>
            <a:pPr algn="r" rtl="1"/>
            <a:endParaRPr lang="fa-IR" sz="2800" dirty="0"/>
          </a:p>
          <a:p>
            <a:pPr algn="r" rtl="1"/>
            <a:r>
              <a:rPr lang="fa-IR" sz="2800" dirty="0"/>
              <a:t>اگر </a:t>
            </a:r>
            <a:r>
              <a:rPr lang="en-US" sz="2800" dirty="0"/>
              <a:t>sparsityRatio </a:t>
            </a:r>
            <a:r>
              <a:rPr lang="fa-IR" sz="2800" dirty="0"/>
              <a:t>بیشتر از 0.5 باشد، پیام "داده‌ها تنک هستند" چاپ می‌شود، در غیر این صورت پیام "داده‌ها تنک نیستند" چاپ می‌شود.</a:t>
            </a:r>
          </a:p>
          <a:p>
            <a:pPr algn="r" rtl="1"/>
            <a:endParaRPr lang="fa-IR" sz="2800" dirty="0"/>
          </a:p>
          <a:p>
            <a:pPr algn="r" rtl="1"/>
            <a:r>
              <a:rPr lang="fa-IR" sz="2800" dirty="0"/>
              <a:t>در اینجا از مقدار 0.5 به عنوان یک آستانه مورد استفاده قرار گرفته است، اما شما می‌توانید این مقدار را بر اساس نیاز و شرایط خاص خود تغییر دهید.</a:t>
            </a:r>
          </a:p>
          <a:p>
            <a:pPr algn="r" rtl="1"/>
            <a:endParaRPr lang="fa-IR" sz="2800" dirty="0"/>
          </a:p>
          <a:p>
            <a:pPr algn="r" rtl="1"/>
            <a:endParaRPr lang="fa-IR" sz="2800" dirty="0"/>
          </a:p>
          <a:p>
            <a:pPr algn="r" rtl="1"/>
            <a:endParaRPr lang="fa-IR" dirty="0"/>
          </a:p>
          <a:p>
            <a:pPr algn="r" rtl="1"/>
            <a:endParaRPr lang="fa-IR" dirty="0"/>
          </a:p>
        </p:txBody>
      </p:sp>
    </p:spTree>
    <p:extLst>
      <p:ext uri="{BB962C8B-B14F-4D97-AF65-F5344CB8AC3E}">
        <p14:creationId xmlns:p14="http://schemas.microsoft.com/office/powerpoint/2010/main" val="3893362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E59683-818A-F2AC-F4B1-881A633CBEDA}"/>
              </a:ext>
            </a:extLst>
          </p:cNvPr>
          <p:cNvSpPr txBox="1"/>
          <p:nvPr/>
        </p:nvSpPr>
        <p:spPr>
          <a:xfrm>
            <a:off x="2380593" y="677917"/>
            <a:ext cx="8860221" cy="10833735"/>
          </a:xfrm>
          <a:prstGeom prst="rect">
            <a:avLst/>
          </a:prstGeom>
          <a:noFill/>
        </p:spPr>
        <p:txBody>
          <a:bodyPr wrap="square" rtlCol="0">
            <a:spAutoFit/>
          </a:bodyPr>
          <a:lstStyle/>
          <a:p>
            <a:pPr algn="r" rtl="1"/>
            <a:r>
              <a:rPr lang="fa-IR" sz="2800" dirty="0"/>
              <a:t>ابتدا یک سیگنال ورودی با اطلاعات مختلف مانند نرخ نمونه‌گیری (</a:t>
            </a:r>
            <a:r>
              <a:rPr lang="en-US" sz="2800" dirty="0"/>
              <a:t>Fs)، </a:t>
            </a:r>
            <a:r>
              <a:rPr lang="fa-IR" sz="2800" dirty="0"/>
              <a:t>تعداد نمونه‌ها (</a:t>
            </a:r>
            <a:r>
              <a:rPr lang="en-US" sz="2800" dirty="0"/>
              <a:t>N)، </a:t>
            </a:r>
            <a:r>
              <a:rPr lang="fa-IR" sz="2800" dirty="0"/>
              <a:t>تعداد پالس‌ها (</a:t>
            </a:r>
            <a:r>
              <a:rPr lang="en-US" sz="2800" dirty="0"/>
              <a:t>NumPulses) </a:t>
            </a:r>
            <a:r>
              <a:rPr lang="fa-IR" sz="2800" dirty="0"/>
              <a:t>و ... تعریف شده است.</a:t>
            </a:r>
          </a:p>
          <a:p>
            <a:pPr algn="r" rtl="1"/>
            <a:endParaRPr lang="fa-IR" sz="2800" dirty="0"/>
          </a:p>
          <a:p>
            <a:pPr algn="r" rtl="1"/>
            <a:r>
              <a:rPr lang="fa-IR" sz="2800" dirty="0"/>
              <a:t>سپس دو فایل با نام‌های '</a:t>
            </a:r>
            <a:r>
              <a:rPr lang="en-US" sz="2800" dirty="0"/>
              <a:t>DinMatchFilterRe.txt' </a:t>
            </a:r>
            <a:r>
              <a:rPr lang="fa-IR" sz="2800" dirty="0"/>
              <a:t>و '</a:t>
            </a:r>
            <a:r>
              <a:rPr lang="en-US" sz="2800" dirty="0"/>
              <a:t>DinMatchFilterIm.txt' </a:t>
            </a:r>
            <a:r>
              <a:rPr lang="fa-IR" sz="2800" dirty="0"/>
              <a:t>خوانده شده‌اند. این دو فایل اطلاعات ورودی (حقیقی و موهوم) را به صورت اعداد دریافت می‌کنند و سپس مقادیر آن‌ها به وسیلهٔ فرمول (</a:t>
            </a:r>
            <a:r>
              <a:rPr lang="en-US" sz="2800" dirty="0"/>
              <a:t>fscanf(a, '%d') / (2^(BitWidth-1) - 1)) </a:t>
            </a:r>
            <a:r>
              <a:rPr lang="fa-IR" sz="2800" dirty="0"/>
              <a:t>نرمال‌سازی می‌شوند.</a:t>
            </a:r>
          </a:p>
          <a:p>
            <a:pPr algn="r" rtl="1"/>
            <a:endParaRPr lang="fa-IR" sz="2800" dirty="0"/>
          </a:p>
          <a:p>
            <a:pPr algn="r" rtl="1"/>
            <a:r>
              <a:rPr lang="fa-IR" sz="2800" dirty="0"/>
              <a:t>در ادامه، دو بردار به نام‌های </a:t>
            </a:r>
            <a:r>
              <a:rPr lang="en-US" sz="2800" dirty="0"/>
              <a:t>DinRe </a:t>
            </a:r>
            <a:r>
              <a:rPr lang="fa-IR" sz="2800" dirty="0"/>
              <a:t>و </a:t>
            </a:r>
            <a:r>
              <a:rPr lang="en-US" sz="2800" dirty="0"/>
              <a:t>DinIm </a:t>
            </a:r>
            <a:r>
              <a:rPr lang="fa-IR" sz="2800" dirty="0"/>
              <a:t>ساخته شده‌اند که شامل اطلاعات حقیقی و موهوم از سیگنال ورودی هستند. این دو بردار در ماتریس </a:t>
            </a:r>
            <a:r>
              <a:rPr lang="en-US" sz="2800" dirty="0"/>
              <a:t>data </a:t>
            </a:r>
            <a:r>
              <a:rPr lang="fa-IR" sz="2800" dirty="0"/>
              <a:t>با هم ترکیب شده‌اند.</a:t>
            </a:r>
          </a:p>
          <a:p>
            <a:pPr algn="r" rtl="1"/>
            <a:endParaRPr lang="fa-IR" sz="2800" dirty="0"/>
          </a:p>
          <a:p>
            <a:pPr algn="r" rtl="1"/>
            <a:r>
              <a:rPr lang="fa-IR" sz="2800" dirty="0"/>
              <a:t>سپس با استفاده از تبدیل فوریه (</a:t>
            </a:r>
            <a:r>
              <a:rPr lang="en-US" sz="2800" dirty="0"/>
              <a:t>fft </a:t>
            </a:r>
            <a:r>
              <a:rPr lang="fa-IR" sz="2800" dirty="0"/>
              <a:t>در </a:t>
            </a:r>
            <a:r>
              <a:rPr lang="en-US" sz="2800" dirty="0"/>
              <a:t>MATLAB)، </a:t>
            </a:r>
            <a:r>
              <a:rPr lang="fa-IR" sz="2800" dirty="0"/>
              <a:t>ماتریس </a:t>
            </a:r>
            <a:r>
              <a:rPr lang="en-US" sz="2800" dirty="0"/>
              <a:t>data </a:t>
            </a:r>
            <a:r>
              <a:rPr lang="fa-IR" sz="2800" dirty="0"/>
              <a:t>به فضای فرکانس منتقل شده است. نتایج تبدیل فوریه در </a:t>
            </a:r>
            <a:r>
              <a:rPr lang="en-US" sz="2800" dirty="0"/>
              <a:t>fft_data </a:t>
            </a:r>
            <a:r>
              <a:rPr lang="fa-IR" sz="2800" dirty="0"/>
              <a:t>قرار دارند.</a:t>
            </a:r>
          </a:p>
          <a:p>
            <a:pPr algn="r" rtl="1"/>
            <a:endParaRPr lang="fa-IR" sz="2800" dirty="0"/>
          </a:p>
          <a:p>
            <a:pPr algn="r" rtl="1"/>
            <a:r>
              <a:rPr lang="fa-IR" sz="2800" dirty="0"/>
              <a:t>سپس ماژول تحلیل طیف فرکانس اجرا می‌شود. در اینجا، طیف فرکانس به صورت ماژول تبدیل فوریه (</a:t>
            </a:r>
            <a:r>
              <a:rPr lang="en-US" sz="2800" dirty="0"/>
              <a:t>abs(fft_data)) </a:t>
            </a:r>
            <a:r>
              <a:rPr lang="fa-IR" sz="2800" dirty="0"/>
              <a:t>محاسبه شده و در </a:t>
            </a:r>
            <a:r>
              <a:rPr lang="en-US" sz="2800" dirty="0"/>
              <a:t>fft_magnitude </a:t>
            </a:r>
            <a:r>
              <a:rPr lang="fa-IR" sz="2800" dirty="0"/>
              <a:t>ذخیره می‌شود.</a:t>
            </a:r>
          </a:p>
          <a:p>
            <a:pPr algn="r" rtl="1"/>
            <a:endParaRPr lang="fa-IR" sz="2800" dirty="0"/>
          </a:p>
          <a:p>
            <a:pPr algn="r" rtl="1"/>
            <a:r>
              <a:rPr lang="fa-IR" sz="2800" dirty="0"/>
              <a:t>سپس یک نمودار از طیف فرکانس رسم می‌شود تا بتوانید توزیع فرکانس‌ها را مشاهده کنید.</a:t>
            </a:r>
          </a:p>
          <a:p>
            <a:pPr algn="r" rtl="1"/>
            <a:endParaRPr lang="fa-IR" sz="2800" dirty="0"/>
          </a:p>
          <a:p>
            <a:pPr algn="r" rtl="1"/>
            <a:endParaRPr lang="fa-IR" dirty="0"/>
          </a:p>
          <a:p>
            <a:pPr algn="r" rtl="1"/>
            <a:endParaRPr lang="fa-IR" dirty="0"/>
          </a:p>
          <a:p>
            <a:pPr algn="r" rtl="1"/>
            <a:endParaRPr lang="fa-IR" dirty="0"/>
          </a:p>
        </p:txBody>
      </p:sp>
    </p:spTree>
    <p:extLst>
      <p:ext uri="{BB962C8B-B14F-4D97-AF65-F5344CB8AC3E}">
        <p14:creationId xmlns:p14="http://schemas.microsoft.com/office/powerpoint/2010/main" val="2345570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33E645-6166-EC20-FB25-ABEFE8230287}"/>
              </a:ext>
            </a:extLst>
          </p:cNvPr>
          <p:cNvSpPr txBox="1"/>
          <p:nvPr/>
        </p:nvSpPr>
        <p:spPr>
          <a:xfrm>
            <a:off x="945931" y="914400"/>
            <a:ext cx="10389475" cy="10987623"/>
          </a:xfrm>
          <a:prstGeom prst="rect">
            <a:avLst/>
          </a:prstGeom>
          <a:noFill/>
        </p:spPr>
        <p:txBody>
          <a:bodyPr wrap="square" rtlCol="0">
            <a:spAutoFit/>
          </a:bodyPr>
          <a:lstStyle/>
          <a:p>
            <a:pPr algn="r" rtl="1"/>
            <a:r>
              <a:rPr lang="fa-IR" sz="2800" dirty="0"/>
              <a:t>برای تحلیل پلات طیف فرکانس و تشخیص تنک بودن یا عدم تنک بودن سیگنال، به موارد زیر توجه کنید:</a:t>
            </a:r>
          </a:p>
          <a:p>
            <a:pPr algn="r" rtl="1"/>
            <a:endParaRPr lang="fa-IR" sz="2800" dirty="0"/>
          </a:p>
          <a:p>
            <a:pPr algn="r" rtl="1"/>
            <a:r>
              <a:rPr lang="fa-IR" sz="2800" dirty="0"/>
              <a:t>تعداد نقاط غیر صفر:</a:t>
            </a:r>
          </a:p>
          <a:p>
            <a:pPr algn="r" rtl="1"/>
            <a:r>
              <a:rPr lang="fa-IR" sz="2800" dirty="0"/>
              <a:t>اگر تعداد نقاط غیر صفر در طیف فرکانس کمتر از تعداد کل نقاط باشد، این نشان می‌دهد که داده‌ها در فضای فرکانس تنک هستند. به عبارت دیگر، فقط تعداد محدودی از فرکانس‌ها مهم هستند و بقیه نقاط صفر یا بسیار نزدیک به صفر هستند.</a:t>
            </a:r>
          </a:p>
          <a:p>
            <a:pPr algn="r" rtl="1"/>
            <a:endParaRPr lang="fa-IR" sz="2800" dirty="0"/>
          </a:p>
          <a:p>
            <a:pPr algn="r" rtl="1"/>
            <a:r>
              <a:rPr lang="fa-IR" sz="2800" dirty="0"/>
              <a:t>پیک‌های مهم:</a:t>
            </a:r>
          </a:p>
          <a:p>
            <a:pPr algn="r" rtl="1"/>
            <a:r>
              <a:rPr lang="fa-IR" sz="2800" dirty="0"/>
              <a:t>پیک‌های مهم در طیف فرکانس نشان می‌دهند که کدام فرکانس‌ها در سیگنال حاضر هستند و شدت آن‌ها چقدر است.</a:t>
            </a:r>
          </a:p>
          <a:p>
            <a:pPr algn="r" rtl="1"/>
            <a:endParaRPr lang="fa-IR" sz="2800" dirty="0"/>
          </a:p>
          <a:p>
            <a:pPr algn="r" rtl="1"/>
            <a:r>
              <a:rPr lang="fa-IR" sz="2800" dirty="0"/>
              <a:t>آستانه تصمیم‌گیری:</a:t>
            </a:r>
          </a:p>
          <a:p>
            <a:pPr algn="r" rtl="1"/>
            <a:r>
              <a:rPr lang="fa-IR" sz="2800" dirty="0"/>
              <a:t>در کد، آستانه برابر با ۵۰٪ از بیشترین مقدار طیف فرکانس قرار داده شده است. این آستانه می‌تواند بر اساس نیاز تغییر کند.</a:t>
            </a:r>
          </a:p>
          <a:p>
            <a:pPr algn="r" rtl="1"/>
            <a:endParaRPr lang="fa-IR" sz="2800" dirty="0"/>
          </a:p>
          <a:p>
            <a:pPr algn="r" rtl="1"/>
            <a:r>
              <a:rPr lang="fa-IR" sz="2800" dirty="0"/>
              <a:t>با توجه به این موارد، اگر تعداد نقاط غیر صفر کم باشد و تنها چند پیک مهم وجود داشته باشد، ممکن است سیگنال تنک باشد. اما اگر تعداد پیک‌ها و نقاط غیر صفر بیشتر باشد، سیگنال ممکن است تنک نباشد.</a:t>
            </a:r>
          </a:p>
          <a:p>
            <a:pPr algn="r" rtl="1"/>
            <a:endParaRPr lang="fa-IR" sz="2800" dirty="0"/>
          </a:p>
          <a:p>
            <a:pPr algn="r" rtl="1"/>
            <a:r>
              <a:rPr lang="fa-IR" sz="2800" dirty="0"/>
              <a:t>در نهایت، می‌توانید با تحلیل طیف فرکانس و مشاهده توزیع فرکانس‌ها بر روی پلات، به نتیجه‌گیری نهایی درباره تنک بودن یا عدم تنک بودن سیگنال برسید.</a:t>
            </a:r>
          </a:p>
          <a:p>
            <a:pPr algn="r" rtl="1"/>
            <a:endParaRPr lang="fa-IR" sz="2800" dirty="0"/>
          </a:p>
          <a:p>
            <a:pPr algn="r" rtl="1"/>
            <a:endParaRPr lang="fa-IR" sz="2800" dirty="0"/>
          </a:p>
          <a:p>
            <a:pPr algn="r" rtl="1"/>
            <a:endParaRPr lang="fa-IR" dirty="0"/>
          </a:p>
          <a:p>
            <a:pPr algn="r" rtl="1"/>
            <a:endParaRPr lang="fa-IR" dirty="0"/>
          </a:p>
        </p:txBody>
      </p:sp>
    </p:spTree>
    <p:extLst>
      <p:ext uri="{BB962C8B-B14F-4D97-AF65-F5344CB8AC3E}">
        <p14:creationId xmlns:p14="http://schemas.microsoft.com/office/powerpoint/2010/main" val="119582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07F0192-00D2-D957-AF3C-BA84156C9CBA}"/>
              </a:ext>
            </a:extLst>
          </p:cNvPr>
          <p:cNvSpPr txBox="1"/>
          <p:nvPr/>
        </p:nvSpPr>
        <p:spPr>
          <a:xfrm>
            <a:off x="126124" y="-362607"/>
            <a:ext cx="12281338" cy="9417963"/>
          </a:xfrm>
          <a:prstGeom prst="rect">
            <a:avLst/>
          </a:prstGeom>
          <a:noFill/>
        </p:spPr>
        <p:txBody>
          <a:bodyPr wrap="square" rtlCol="0">
            <a:spAutoFit/>
          </a:bodyPr>
          <a:lstStyle/>
          <a:p>
            <a:pPr algn="r" rtl="1"/>
            <a:r>
              <a:rPr lang="fa-IR" dirty="0"/>
              <a:t> </a:t>
            </a:r>
            <a:endParaRPr lang="en-US" dirty="0"/>
          </a:p>
          <a:p>
            <a:pPr algn="r" rtl="1"/>
            <a:r>
              <a:rPr lang="fa-IR" sz="2800" dirty="0"/>
              <a:t>کد مربوط به  تنک بودن وتحلیل فرکانسی سیگنال‌ها با استفاده از تبدیل فوریه  و الگوریتم تنک بودن است. در ادامه، توضیحات و تشریح هر بخش از کد آمده است:</a:t>
            </a:r>
          </a:p>
          <a:p>
            <a:pPr algn="r" rtl="1"/>
            <a:endParaRPr lang="fa-IR" sz="2800" dirty="0"/>
          </a:p>
          <a:p>
            <a:pPr algn="r" rtl="1"/>
            <a:r>
              <a:rPr lang="en-US" sz="2800" dirty="0"/>
              <a:t>clc, close all, clear: </a:t>
            </a:r>
            <a:r>
              <a:rPr lang="fa-IR" sz="2800" dirty="0"/>
              <a:t>این دستورات برای پاک کردن خروجی کامند ویندوز، بستن همه پنل‌های شکل و پاک کردن متغیرها استفاده می‌شوند.</a:t>
            </a:r>
          </a:p>
          <a:p>
            <a:pPr algn="r" rtl="1"/>
            <a:endParaRPr lang="fa-IR" sz="2800" dirty="0"/>
          </a:p>
          <a:p>
            <a:pPr algn="r" rtl="1"/>
            <a:r>
              <a:rPr lang="en-US" sz="2800" dirty="0"/>
              <a:t>Fs, N, PRF, PulseWidth, BandWidth, BitWidth, SNR, NumPulses: </a:t>
            </a:r>
            <a:r>
              <a:rPr lang="fa-IR" sz="2800" dirty="0"/>
              <a:t>تعریف پارامترهای مختلف مانند نرخ نمونه‌برداری، تعداد نمونه‌ها، نرخ تکرار پالس و غیره.</a:t>
            </a:r>
          </a:p>
          <a:p>
            <a:pPr algn="r" rtl="1"/>
            <a:endParaRPr lang="fa-IR" sz="2800" dirty="0"/>
          </a:p>
          <a:p>
            <a:pPr algn="r" rtl="1"/>
            <a:r>
              <a:rPr lang="en-US" sz="2800" dirty="0"/>
              <a:t>a = fopen('DinMatchFilterRe.txt', 'r'); </a:t>
            </a:r>
            <a:r>
              <a:rPr lang="fa-IR" sz="2800" dirty="0"/>
              <a:t>و </a:t>
            </a:r>
            <a:r>
              <a:rPr lang="en-US" sz="2800" dirty="0"/>
              <a:t>DinRe = fscanf(a, '%d') / (2^(BitWidth-1) - 1);: </a:t>
            </a:r>
            <a:r>
              <a:rPr lang="fa-IR" sz="2800" dirty="0"/>
              <a:t>این دو خط برای خواندن داده‌های ورودی از فایل '</a:t>
            </a:r>
            <a:r>
              <a:rPr lang="en-US" sz="2800" dirty="0"/>
              <a:t>DinMatchFilterRe.txt' </a:t>
            </a:r>
            <a:r>
              <a:rPr lang="fa-IR" sz="2800" dirty="0"/>
              <a:t>و نرمال‌سازی آن‌ها به دست می‌آید.</a:t>
            </a:r>
          </a:p>
          <a:p>
            <a:pPr algn="r" rtl="1"/>
            <a:endParaRPr lang="fa-IR" sz="2800" dirty="0"/>
          </a:p>
          <a:p>
            <a:pPr algn="r" rtl="1"/>
            <a:r>
              <a:rPr lang="en-US" sz="2800" dirty="0"/>
              <a:t>data = [DinRe, DinIm];: </a:t>
            </a:r>
            <a:r>
              <a:rPr lang="fa-IR" sz="2800" dirty="0"/>
              <a:t>در اینجا داده‌های ورودی به صورت ترکیبی از بخش حقیقی و موهوم ترکیب می‌شوند.</a:t>
            </a:r>
          </a:p>
          <a:p>
            <a:pPr algn="r" rtl="1"/>
            <a:endParaRPr lang="fa-IR" sz="2800" dirty="0"/>
          </a:p>
          <a:p>
            <a:pPr algn="r" rtl="1"/>
            <a:r>
              <a:rPr lang="en-US" sz="2800" dirty="0"/>
              <a:t>fft_data = fft(data);: </a:t>
            </a:r>
            <a:r>
              <a:rPr lang="fa-IR" sz="2800" dirty="0"/>
              <a:t>این دستور با استفاده از تبدیل فوریه (</a:t>
            </a:r>
            <a:r>
              <a:rPr lang="en-US" sz="2800" dirty="0"/>
              <a:t>FFT)، </a:t>
            </a:r>
            <a:r>
              <a:rPr lang="fa-IR" sz="2800" dirty="0"/>
              <a:t>داده‌های زمانی را به فضای فرکانس تبدیل می‌کند.</a:t>
            </a:r>
          </a:p>
          <a:p>
            <a:pPr algn="r" rtl="1"/>
            <a:endParaRPr lang="fa-IR" sz="2800" dirty="0"/>
          </a:p>
          <a:p>
            <a:pPr algn="r" rtl="1"/>
            <a:r>
              <a:rPr lang="en-US" sz="2800" dirty="0"/>
              <a:t>fft_magnitude = abs(fft_data);: </a:t>
            </a:r>
            <a:r>
              <a:rPr lang="fa-IR" sz="2800" dirty="0"/>
              <a:t>این خط برای محاسبه مقدار مطلق ضرایب </a:t>
            </a:r>
            <a:r>
              <a:rPr lang="en-US" sz="2800" dirty="0"/>
              <a:t>FFT </a:t>
            </a:r>
            <a:r>
              <a:rPr lang="fa-IR" sz="2800" dirty="0"/>
              <a:t>و تبدیل آن‌ها به طیف فرکانس استفاده می‌شود..</a:t>
            </a:r>
            <a:endParaRPr lang="en-US" sz="2800" dirty="0"/>
          </a:p>
        </p:txBody>
      </p:sp>
    </p:spTree>
    <p:extLst>
      <p:ext uri="{BB962C8B-B14F-4D97-AF65-F5344CB8AC3E}">
        <p14:creationId xmlns:p14="http://schemas.microsoft.com/office/powerpoint/2010/main" val="1159807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A6EF219-2879-F347-BABD-FC2EE6852446}"/>
              </a:ext>
            </a:extLst>
          </p:cNvPr>
          <p:cNvSpPr txBox="1"/>
          <p:nvPr/>
        </p:nvSpPr>
        <p:spPr>
          <a:xfrm>
            <a:off x="268014" y="488731"/>
            <a:ext cx="11666483" cy="7417415"/>
          </a:xfrm>
          <a:prstGeom prst="rect">
            <a:avLst/>
          </a:prstGeom>
          <a:noFill/>
        </p:spPr>
        <p:txBody>
          <a:bodyPr wrap="square" rtlCol="0">
            <a:spAutoFit/>
          </a:bodyPr>
          <a:lstStyle/>
          <a:p>
            <a:pPr algn="r" rtl="1"/>
            <a:endParaRPr lang="en-US" sz="2800" dirty="0"/>
          </a:p>
          <a:p>
            <a:pPr algn="r" rtl="1"/>
            <a:endParaRPr lang="en-US" sz="2800" dirty="0"/>
          </a:p>
          <a:p>
            <a:pPr algn="r" rtl="1"/>
            <a:r>
              <a:rPr lang="en-US" sz="2800" dirty="0"/>
              <a:t>figure; plot(fft_magnitude); title('FFT Magnitude'); xlabel('</a:t>
            </a:r>
            <a:r>
              <a:rPr lang="fa-IR" sz="2800" dirty="0"/>
              <a:t>فرکانس'); </a:t>
            </a:r>
            <a:r>
              <a:rPr lang="en-US" sz="2800" dirty="0"/>
              <a:t>ylabel('</a:t>
            </a:r>
            <a:r>
              <a:rPr lang="fa-IR" sz="2800" dirty="0"/>
              <a:t>مقدار');: این بخش، نمودار طیف فرکانس را رسم می‌کند.</a:t>
            </a:r>
          </a:p>
          <a:p>
            <a:pPr algn="r" rtl="1"/>
            <a:endParaRPr lang="fa-IR" sz="2800" dirty="0"/>
          </a:p>
          <a:p>
            <a:pPr algn="r" rtl="1"/>
            <a:r>
              <a:rPr lang="en-US" sz="2800" dirty="0"/>
              <a:t>nonZeroElements = nnz(fft_magnitude); totalElements = numel(fft_magnitude); sparsityRatio = nonZeroElements / totalElements;: </a:t>
            </a:r>
            <a:r>
              <a:rPr lang="fa-IR" sz="2800" dirty="0"/>
              <a:t>در اینجا، تعداد عناصر غیر صفر، کل عناصر و نسبت اسپارسیتی محاسبه می‌شوند.</a:t>
            </a:r>
          </a:p>
          <a:p>
            <a:pPr algn="r" rtl="1"/>
            <a:endParaRPr lang="fa-IR" sz="2800" dirty="0"/>
          </a:p>
          <a:p>
            <a:pPr algn="r" rtl="1"/>
            <a:r>
              <a:rPr lang="en-US" sz="2800" dirty="0"/>
              <a:t>threshold = 0.5 * max(fft_magnitude);: </a:t>
            </a:r>
            <a:r>
              <a:rPr lang="fa-IR" sz="2800" dirty="0"/>
              <a:t>یک آستانه بر اساس 50% از حداکثر مقدار ضرایب </a:t>
            </a:r>
            <a:r>
              <a:rPr lang="en-US" sz="2800" dirty="0"/>
              <a:t>FFT </a:t>
            </a:r>
            <a:r>
              <a:rPr lang="fa-IR" sz="2800" dirty="0"/>
              <a:t>تعیین می‌شود.</a:t>
            </a:r>
          </a:p>
          <a:p>
            <a:pPr algn="r" rtl="1"/>
            <a:endParaRPr lang="fa-IR" sz="2800" dirty="0"/>
          </a:p>
          <a:p>
            <a:pPr algn="r" rtl="1"/>
            <a:r>
              <a:rPr lang="en-US" sz="2800" dirty="0"/>
              <a:t>if sparsityRatio &gt; 0.5 disp('</a:t>
            </a:r>
            <a:r>
              <a:rPr lang="fa-IR" sz="2800" dirty="0"/>
              <a:t>داده‌ه تنک هستند'); </a:t>
            </a:r>
            <a:r>
              <a:rPr lang="en-US" sz="2800" dirty="0"/>
              <a:t>else disp('</a:t>
            </a:r>
            <a:r>
              <a:rPr lang="fa-IR" sz="2800" dirty="0"/>
              <a:t>داده‌هاتنک نیستند '); </a:t>
            </a:r>
            <a:r>
              <a:rPr lang="en-US" sz="2800" dirty="0"/>
              <a:t>end: </a:t>
            </a:r>
            <a:r>
              <a:rPr lang="fa-IR" sz="2800" dirty="0"/>
              <a:t>در اینجا نسبت اسپارسیتی بررسی شده و پیام متنی مناسب چاپ می‌شود.</a:t>
            </a:r>
          </a:p>
          <a:p>
            <a:pPr algn="r" rtl="1"/>
            <a:endParaRPr lang="fa-IR" sz="2800" dirty="0"/>
          </a:p>
          <a:p>
            <a:pPr algn="r" rtl="1"/>
            <a:r>
              <a:rPr lang="fa-IR" sz="2800" dirty="0"/>
              <a:t>در نهایت، این کد برای تحلیل خصوصیات فرکانسی سیگنال ورودی استفاده می‌شود و نتایج آن به صورت مفهومی نمایش داده می‌شود</a:t>
            </a:r>
            <a:endParaRPr lang="en-US" sz="2800" dirty="0"/>
          </a:p>
        </p:txBody>
      </p:sp>
    </p:spTree>
    <p:extLst>
      <p:ext uri="{BB962C8B-B14F-4D97-AF65-F5344CB8AC3E}">
        <p14:creationId xmlns:p14="http://schemas.microsoft.com/office/powerpoint/2010/main" val="2347400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3235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998</Words>
  <Application>Microsoft Office PowerPoint</Application>
  <PresentationFormat>Widescreen</PresentationFormat>
  <Paragraphs>74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dc:creator>
  <cp:lastModifiedBy>zahra</cp:lastModifiedBy>
  <cp:revision>2</cp:revision>
  <dcterms:created xsi:type="dcterms:W3CDTF">2023-11-06T11:23:16Z</dcterms:created>
  <dcterms:modified xsi:type="dcterms:W3CDTF">2023-11-06T11:54:42Z</dcterms:modified>
</cp:coreProperties>
</file>